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261" r:id="rId19"/>
    <p:sldId id="26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553775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Plotting/ Linear Regression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(Avg. Wind Speed vs. Wind Energy Consumption 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close to hypothesis?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85C66-8310-4874-A575-B2071369B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would we do if given more time?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6BD5-6F2D-4727-BE91-8C6E16124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(Correlation Study)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564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Null Hypothesis:</a:t>
            </a:r>
            <a:r>
              <a:rPr lang="en" b="1"/>
              <a:t> There is NO relationship between these given variables (eg. wind speed, elevation etc.) and how much renewable energy is consumed in a given state.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Alternative Hypothesis: </a:t>
            </a:r>
            <a:r>
              <a:rPr lang="en" b="1"/>
              <a:t>There IS a relationship between these variables and the renewable energy consumption in each state.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2B5F9-D6AF-482F-B30A-BF3C2F8D7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22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942D-790B-45BE-B9EF-3A9B45295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028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EB9D4-5096-42AE-AA5A-0F29E1FFA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468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31A3A-5088-45B2-9E1F-CBD313CEA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08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342124" cy="407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Census Bureau Tables (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) (</a:t>
            </a:r>
            <a:r>
              <a:rPr lang="en-US" sz="1000" dirty="0">
                <a:hlinkClick r:id="rId6"/>
              </a:rPr>
              <a:t>https://bit.ly/3fiPEcJ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998</Words>
  <Application>Microsoft Office PowerPoint</Application>
  <PresentationFormat>On-screen Show (16:9)</PresentationFormat>
  <Paragraphs>156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Courier New</vt:lpstr>
      <vt:lpstr>Maven Pro</vt:lpstr>
      <vt:lpstr>Calibri</vt:lpstr>
      <vt:lpstr>Nunito</vt:lpstr>
      <vt:lpstr>Verdana</vt:lpstr>
      <vt:lpstr>Helvetica Neue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Discussion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40</cp:revision>
  <dcterms:modified xsi:type="dcterms:W3CDTF">2021-03-27T12:20:35Z</dcterms:modified>
</cp:coreProperties>
</file>